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58"/>
  </p:notesMasterIdLst>
  <p:sldIdLst>
    <p:sldId id="342" r:id="rId2"/>
    <p:sldId id="257" r:id="rId3"/>
    <p:sldId id="258" r:id="rId4"/>
    <p:sldId id="259" r:id="rId5"/>
    <p:sldId id="260" r:id="rId6"/>
    <p:sldId id="261" r:id="rId7"/>
    <p:sldId id="309" r:id="rId8"/>
    <p:sldId id="310" r:id="rId9"/>
    <p:sldId id="331" r:id="rId10"/>
    <p:sldId id="333" r:id="rId11"/>
    <p:sldId id="334" r:id="rId12"/>
    <p:sldId id="314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269" r:id="rId29"/>
    <p:sldId id="270" r:id="rId30"/>
    <p:sldId id="271" r:id="rId31"/>
    <p:sldId id="272" r:id="rId32"/>
    <p:sldId id="275" r:id="rId33"/>
    <p:sldId id="276" r:id="rId34"/>
    <p:sldId id="277" r:id="rId35"/>
    <p:sldId id="278" r:id="rId36"/>
    <p:sldId id="279" r:id="rId37"/>
    <p:sldId id="280" r:id="rId38"/>
    <p:sldId id="291" r:id="rId39"/>
    <p:sldId id="281" r:id="rId40"/>
    <p:sldId id="282" r:id="rId41"/>
    <p:sldId id="283" r:id="rId42"/>
    <p:sldId id="285" r:id="rId43"/>
    <p:sldId id="286" r:id="rId44"/>
    <p:sldId id="292" r:id="rId45"/>
    <p:sldId id="290" r:id="rId46"/>
    <p:sldId id="287" r:id="rId47"/>
    <p:sldId id="288" r:id="rId48"/>
    <p:sldId id="305" r:id="rId49"/>
    <p:sldId id="332" r:id="rId50"/>
    <p:sldId id="335" r:id="rId51"/>
    <p:sldId id="336" r:id="rId52"/>
    <p:sldId id="338" r:id="rId53"/>
    <p:sldId id="339" r:id="rId54"/>
    <p:sldId id="340" r:id="rId55"/>
    <p:sldId id="306" r:id="rId56"/>
    <p:sldId id="311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36" autoAdjust="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664" y="-8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BB652-F3F5-4B50-80A0-C5FE5E17D23A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25FB4-3904-41BA-8101-2D8FB55076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24832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5FB4-3904-41BA-8101-2D8FB550766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7883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5FB4-3904-41BA-8101-2D8FB5507666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6939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32848" cy="5616624"/>
          </a:xfr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9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9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9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9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9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малая Родина</a:t>
            </a:r>
            <a:r>
              <a:rPr lang="ru-RU" sz="9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9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 год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712" y="836712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kern="1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Село Проскурино </a:t>
            </a:r>
          </a:p>
          <a:p>
            <a:pPr algn="ctr"/>
            <a:r>
              <a:rPr lang="ru-RU" sz="3200" b="1" i="1" kern="1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Бузулукский</a:t>
            </a:r>
            <a:r>
              <a:rPr lang="ru-RU" sz="3200" b="1" i="1" kern="1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район </a:t>
            </a:r>
          </a:p>
          <a:p>
            <a:pPr algn="ctr"/>
            <a:r>
              <a:rPr lang="ru-RU" sz="3200" b="1" i="1" kern="1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Оренбургская </a:t>
            </a:r>
            <a:r>
              <a:rPr lang="ru-RU" sz="3200" b="1" i="1" kern="1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область</a:t>
            </a:r>
            <a:endParaRPr lang="ru-RU" b="1" i="1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8786355"/>
      </p:ext>
    </p:extLst>
  </p:cSld>
  <p:clrMapOvr>
    <a:masterClrMapping/>
  </p:clrMapOvr>
  <p:transition spd="slow" advTm="4000">
    <p:pull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="" xmlns:p14="http://schemas.microsoft.com/office/powerpoint/2010/main">
        <p14:playEvt time="0" objId="3"/>
        <p14:pauseEvt time="3441" objId="3"/>
        <p14:seekEvt time="3441" objId="3" seek="3441"/>
        <p14:resumeEvt time="3441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Фото маме по работе\День Победы 13\DSCN0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" y="832104"/>
            <a:ext cx="6925056" cy="5193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9752" y="832104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Глава Администрации муниципального образования </a:t>
            </a:r>
            <a:r>
              <a:rPr lang="ru-RU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Проскуринский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сельсовет Бузулукского района </a:t>
            </a:r>
          </a:p>
          <a:p>
            <a:pPr algn="ctr"/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Аверьянов С.Н.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47625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4242">
        <p:circle/>
      </p:transition>
    </mc:Choice>
    <mc:Fallback>
      <p:transition spd="slow" advTm="424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Admin\Desktop\Фото маме по работе\природа\SDC10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0120"/>
            <a:ext cx="4319971" cy="32399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Фото маме по работе\природа\SDC102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140968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Фото маме по работе\природа\SDC102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22966"/>
            <a:ext cx="4307970" cy="32309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Фото маме по работе\природа\SDC101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520120"/>
            <a:ext cx="4032447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9305" y="542866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Большинство жителей села трудятся на предприятиях нефтяной отрасли и в СХА «Западная»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45978965"/>
      </p:ext>
    </p:extLst>
  </p:cSld>
  <p:clrMapOvr>
    <a:masterClrMapping/>
  </p:clrMapOvr>
  <p:transition spd="slow" advTm="3685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Фото маме по работе\природа\SDC10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68" y="374126"/>
            <a:ext cx="4678704" cy="3509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Фото маме по работе\DSCN06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35054"/>
            <a:ext cx="4824536" cy="3595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4048" y="712720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детском саду «Солнышко» маленькие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проскуринцы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растут и развиваются</a:t>
            </a:r>
          </a:p>
        </p:txBody>
      </p:sp>
    </p:spTree>
    <p:extLst>
      <p:ext uri="{BB962C8B-B14F-4D97-AF65-F5344CB8AC3E}">
        <p14:creationId xmlns="" xmlns:p14="http://schemas.microsoft.com/office/powerpoint/2010/main" val="3975307687"/>
      </p:ext>
    </p:extLst>
  </p:cSld>
  <p:clrMapOvr>
    <a:masterClrMapping/>
  </p:clrMapOvr>
  <p:transition spd="slow" advTm="5270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Фото маме по работе\DSCN06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04" y="500164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Фото маме по работе\DSCN06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37" y="3212976"/>
            <a:ext cx="4096677" cy="3072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Фото маме по работе\DSCN06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48" y="3533836"/>
            <a:ext cx="3684789" cy="2763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Фото маме по работе\2010 0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212" y="500164"/>
            <a:ext cx="3617083" cy="2712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99160" y="620688"/>
            <a:ext cx="349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Новая игровая площадка в детском саду очень нравится малышам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2932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Tm="4678">
        <p:dissolve/>
      </p:transition>
    </mc:Choice>
    <mc:Fallback>
      <p:transition spd="slow" advTm="467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Фото маме по работе\DSCN0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4134603" cy="3100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Фото маме по работе\качел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67" y="2780928"/>
            <a:ext cx="3526049" cy="3544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6064" y="908720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Дети могут найти развлечение не только в детском саду, но и на территории села</a:t>
            </a:r>
            <a:endParaRPr lang="ru-RU" dirty="0"/>
          </a:p>
        </p:txBody>
      </p:sp>
      <p:pic>
        <p:nvPicPr>
          <p:cNvPr id="2052" name="Picture 4" descr="C:\Users\Admin\Desktop\Фото маме по работе\DSCN07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57875"/>
            <a:ext cx="4115991" cy="3086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396763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4292">
        <p:checker/>
      </p:transition>
    </mc:Choice>
    <mc:Fallback>
      <p:transition spd="slow" advTm="429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Фото маме по работе\природа\SDC10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625" y="1293557"/>
            <a:ext cx="6816758" cy="5112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675423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1982 году было построено новое здание школы,  в котором дети учатся  до сегодняшнего дня.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61057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4259">
        <p14:vortex dir="r"/>
      </p:transition>
    </mc:Choice>
    <mc:Fallback>
      <p:transition spd="slow" advTm="42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esktop\Фото маме по работе\DSCN06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000"/>
            <a:ext cx="5190720" cy="3893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Фото маме по работе\DSCN07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5694776" cy="4271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764704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Педагогический коллектив Проскуринской школы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7308564"/>
      </p:ext>
    </p:extLst>
  </p:cSld>
  <p:clrMapOvr>
    <a:masterClrMapping/>
  </p:clrMapOvr>
  <p:transition spd="slow" advTm="4312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Фото маме по работе\DSCN0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31" y="741454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Фото маме по работе\DSCN06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40" y="580002"/>
            <a:ext cx="3966584" cy="2974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Фото маме по работе\DSCN07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32629"/>
            <a:ext cx="3538868" cy="2654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itd1.odnoklassniki.ru/getImage?photoId=409209972601&amp;photoType=13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560" y="260648"/>
            <a:ext cx="2322512" cy="259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9943" y="2924944"/>
            <a:ext cx="2376264" cy="304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44537" y="625553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Золотые и серебряные медалисты Проскуринской школы</a:t>
            </a:r>
            <a:endParaRPr lang="ru-RU" dirty="0"/>
          </a:p>
        </p:txBody>
      </p:sp>
      <p:pic>
        <p:nvPicPr>
          <p:cNvPr id="7170" name="Picture 2" descr="L:\P10506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32629"/>
            <a:ext cx="2088232" cy="29821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Фото маме по работе\DSCN148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560" y="2516683"/>
            <a:ext cx="2873846" cy="2155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508838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4043">
        <p14:shred/>
      </p:transition>
    </mc:Choice>
    <mc:Fallback>
      <p:transition spd="slow" advTm="40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Фото маме по работе\осенний бал\P10307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6" y="3309094"/>
            <a:ext cx="4408346" cy="3306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Фото маме по работе\осенний бал\P1030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76" y="3347197"/>
            <a:ext cx="4357542" cy="32681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esktop\Фото маме по работе\8 марта 2012\IMG_08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6" y="332656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dmin\Desktop\Фото маме по работе\школа\осенний бал\P10307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768" y="332656"/>
            <a:ext cx="4352549" cy="3212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5043" y="332656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Дети в школе не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только учатся, но и </a:t>
            </a:r>
            <a:r>
              <a:rPr lang="ru-RU" dirty="0" smtClean="0">
                <a:solidFill>
                  <a:srgbClr val="FFFF00"/>
                </a:solidFill>
              </a:rPr>
              <a:t>интересно проводя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т время после </a:t>
            </a:r>
            <a:r>
              <a:rPr lang="ru-RU" dirty="0" smtClean="0">
                <a:solidFill>
                  <a:srgbClr val="FFFF00"/>
                </a:solidFill>
              </a:rPr>
              <a:t>уроков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72624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Tm="4343">
        <p14:switch dir="r"/>
      </p:transition>
    </mc:Choice>
    <mc:Fallback>
      <p:transition spd="slow" advTm="43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esktop\Новая папка\Фото13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6407" y="1844824"/>
            <a:ext cx="5940425" cy="445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076690" y="64449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Ученики школы ухаживают за братской </a:t>
            </a:r>
            <a:r>
              <a:rPr lang="ru-RU" dirty="0" smtClean="0"/>
              <a:t>могилой, в которой похоронены </a:t>
            </a:r>
            <a:r>
              <a:rPr lang="ru-RU" dirty="0" err="1" smtClean="0"/>
              <a:t>проскуринцы</a:t>
            </a:r>
            <a:r>
              <a:rPr lang="ru-RU" dirty="0" smtClean="0"/>
              <a:t>, умершие от голода в 1921 году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325284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Tm="4000">
        <p14:flip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476672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  </a:t>
            </a:r>
            <a:endParaRPr lang="ru-RU" sz="3200" dirty="0"/>
          </a:p>
        </p:txBody>
      </p:sp>
      <p:pic>
        <p:nvPicPr>
          <p:cNvPr id="3074" name="Picture 2" descr="C:\Users\Admin\Desktop\Фото маме по работе\DSCN07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19288"/>
            <a:ext cx="8678499" cy="65088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769059"/>
            <a:ext cx="7848873" cy="5438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 smtClean="0">
              <a:solidFill>
                <a:srgbClr val="FAC09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Calibri"/>
                <a:ea typeface="Calibri"/>
                <a:cs typeface="Times New Roman"/>
              </a:rPr>
              <a:t>В </a:t>
            </a:r>
            <a:r>
              <a:rPr lang="ru-RU" sz="2400" b="1" dirty="0">
                <a:latin typeface="Calibri"/>
                <a:ea typeface="Calibri"/>
                <a:cs typeface="Times New Roman"/>
              </a:rPr>
              <a:t>моем краю не плачут журавли –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Calibri"/>
                <a:ea typeface="Calibri"/>
                <a:cs typeface="Times New Roman"/>
              </a:rPr>
              <a:t>Иные птицы манят в поднебесье.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Calibri"/>
                <a:ea typeface="Calibri"/>
                <a:cs typeface="Times New Roman"/>
              </a:rPr>
              <a:t>Из тьмы веков седые ковыли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Calibri"/>
                <a:ea typeface="Calibri"/>
                <a:cs typeface="Times New Roman"/>
              </a:rPr>
              <a:t>Несут простой напев ногайской песни.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Calibri"/>
                <a:ea typeface="Calibri"/>
                <a:cs typeface="Times New Roman"/>
              </a:rPr>
              <a:t>Здесь поселились прадеды мои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Calibri"/>
                <a:ea typeface="Calibri"/>
                <a:cs typeface="Times New Roman"/>
              </a:rPr>
              <a:t>И землю эту потом оросили.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Calibri"/>
                <a:ea typeface="Calibri"/>
                <a:cs typeface="Times New Roman"/>
              </a:rPr>
              <a:t>В названья сел фамилии свои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Calibri"/>
                <a:ea typeface="Calibri"/>
                <a:cs typeface="Times New Roman"/>
              </a:rPr>
              <a:t>Спроста, как в паспорта, они вносили...</a:t>
            </a:r>
          </a:p>
          <a:p>
            <a:r>
              <a:rPr lang="ru-RU" sz="2400" b="1" dirty="0">
                <a:latin typeface="Calibri"/>
                <a:ea typeface="Calibri"/>
                <a:cs typeface="Times New Roman"/>
              </a:rPr>
              <a:t>                                                  </a:t>
            </a:r>
            <a:r>
              <a:rPr lang="ru-RU" sz="2400" b="1" dirty="0" smtClean="0">
                <a:latin typeface="Calibri"/>
                <a:ea typeface="Calibri"/>
                <a:cs typeface="Times New Roman"/>
              </a:rPr>
              <a:t>   </a:t>
            </a:r>
            <a:r>
              <a:rPr lang="ru-RU" sz="2400" b="1" dirty="0">
                <a:latin typeface="Calibri"/>
                <a:ea typeface="Calibri"/>
                <a:cs typeface="Times New Roman"/>
              </a:rPr>
              <a:t>/Вл. Пшеничников/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3957970307"/>
      </p:ext>
    </p:extLst>
  </p:cSld>
  <p:clrMapOvr>
    <a:masterClrMapping/>
  </p:clrMapOvr>
  <p:transition spd="slow" advTm="5447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Фото маме по работе\природа\SDC101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80" y="1339027"/>
            <a:ext cx="5585681" cy="41892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692696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Доме культуры работают энтузиасты своего дела – Баев А.А. и Баева Н.А. </a:t>
            </a:r>
            <a:endParaRPr lang="ru-RU" dirty="0"/>
          </a:p>
        </p:txBody>
      </p:sp>
      <p:pic>
        <p:nvPicPr>
          <p:cNvPr id="7171" name="Picture 3" descr="C:\Users\Admin\Desktop\Фото маме по работе\DSCN0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97" y="3429000"/>
            <a:ext cx="3936438" cy="295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919241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328">
        <p14:gallery dir="l"/>
      </p:transition>
    </mc:Choice>
    <mc:Fallback>
      <p:transition spd="slow" advTm="33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Фото маме по работе\100D5000\DSC_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2" y="563091"/>
            <a:ext cx="4138332" cy="27485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Фото маме по работе\в клубе\DSCN0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70033"/>
            <a:ext cx="3846571" cy="28849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Фото маме по работе\в клубе\клуб 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18" y="563091"/>
            <a:ext cx="3875923" cy="2906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\Desktop\Фото маме по работе\в клубе\клуб 2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2" y="3295203"/>
            <a:ext cx="4312784" cy="3234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61358" y="239925"/>
            <a:ext cx="4330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 мероприятиях, которые они проводят, принимает участие все село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2888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Tm="5667">
        <p14:prism/>
      </p:transition>
    </mc:Choice>
    <mc:Fallback>
      <p:transition spd="slow" advTm="56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Фото маме по работе\школа\DSCN04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02" y="3501008"/>
            <a:ext cx="4204038" cy="3153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\Desktop\Фото маме по работе\дети\P1000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39" y="3396436"/>
            <a:ext cx="4343467" cy="325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\Desktop\Фото маме по работе\дети\P10008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58" y="436246"/>
            <a:ext cx="4085803" cy="3064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Admin\Desktop\Фото маме по работе\дети\P10101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444" y="442617"/>
            <a:ext cx="4077855" cy="30583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90365" y="299695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При Доме культуры работает музыкальная школа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6576020"/>
      </p:ext>
    </p:extLst>
  </p:cSld>
  <p:clrMapOvr>
    <a:masterClrMapping/>
  </p:clrMapOvr>
  <p:transition spd="slow" advTm="4722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ФОТО\библиотека\DSCN0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6" y="516578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\Desktop\Фото маме по работе\выставки\DSCN05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2" y="3400422"/>
            <a:ext cx="4187686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Admin\Desktop\Фото маме по работе\выставки\DSCN05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835" y="548680"/>
            <a:ext cx="3935150" cy="28517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2686" y="208728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сельской библиотеке всегда рады своим читателям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 descr="D:\ФОТО\DSCN04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796" y="3308108"/>
            <a:ext cx="4278619" cy="32089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79596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4720">
        <p14:prism isInverted="1"/>
      </p:transition>
    </mc:Choice>
    <mc:Fallback>
      <p:transition spd="slow" advTm="47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Фото маме по работе\100D5000\DSC_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0" y="3645024"/>
            <a:ext cx="4104456" cy="2726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Фото маме по работе\100D5000\DSC_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8680"/>
            <a:ext cx="4661912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dmin\Desktop\Фото маме по работе\100D5000\DSC_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65" y="548680"/>
            <a:ext cx="4246749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Admin\Desktop\Фото маме по работе\100D5000\DSC_0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014" y="3611096"/>
            <a:ext cx="4203434" cy="2791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3888" y="476672"/>
            <a:ext cx="2722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библиотеке постоянно проводятся выставки творчества жителей села,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73792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 advTm="5961">
        <p14:warp dir="in"/>
      </p:transition>
    </mc:Choice>
    <mc:Fallback>
      <p:transition spd="slow" advTm="59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Фото маме по работе\100D5000\DSC_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2372"/>
            <a:ext cx="4644008" cy="30844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Фото маме по работе\DSCN07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5576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105273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выставки детских рисунков…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820306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 advTm="4384">
        <p14:pan dir="u"/>
      </p:transition>
    </mc:Choice>
    <mc:Fallback>
      <p:transition spd="slow" advTm="43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Фото маме по работе\выставки\DSCN05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475" y="41787"/>
            <a:ext cx="3872965" cy="2904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Desktop\Фото маме по работе\выставки\DSCN05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26" y="3656325"/>
            <a:ext cx="3543471" cy="26576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ФОТО\библиотека\выставки\DSCN04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5104"/>
            <a:ext cx="4268294" cy="3201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ФОТО\библиотека\выставки\DSCN04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16932"/>
            <a:ext cx="4854683" cy="36410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9616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 тематические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915832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798">
        <p14:ferris dir="l"/>
      </p:transition>
    </mc:Choice>
    <mc:Fallback>
      <p:transition spd="slow" advTm="57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:\Users\Admin\Desktop\Фото маме по работе\выставки\DSCN0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8" y="3356992"/>
            <a:ext cx="3985742" cy="29893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Admin\Desktop\Фото маме по работе\выставки\DSCN05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8" y="1124744"/>
            <a:ext cx="3964605" cy="29734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792" y="3682003"/>
            <a:ext cx="3795258" cy="270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423" y="1412776"/>
            <a:ext cx="4133850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69269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библиотеке хранятся уникальные фотографии и документы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516646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5244">
        <p14:conveyor dir="l"/>
      </p:transition>
    </mc:Choice>
    <mc:Fallback>
      <p:transition spd="slow" advTm="52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8227" y="836712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Историю села, традиции и его славу творят люди</a:t>
            </a:r>
            <a:endParaRPr lang="ru-RU" dirty="0"/>
          </a:p>
          <a:p>
            <a:pPr algn="ctr"/>
            <a:r>
              <a:rPr lang="ru-RU" dirty="0" smtClean="0"/>
              <a:t>Село живет, пока в нем играются свадьбы….</a:t>
            </a:r>
            <a:endParaRPr lang="ru-RU" dirty="0"/>
          </a:p>
        </p:txBody>
      </p:sp>
      <p:pic>
        <p:nvPicPr>
          <p:cNvPr id="3" name="Рисунок 2" descr="http://dg56.odnoklassniki.ru/getImage?photoId=392437782179&amp;photoType=0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46" y="2492896"/>
            <a:ext cx="4320480" cy="3087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dg56.odnoklassniki.ru/getImage?photoId=308461625251&amp;photoType=0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76463"/>
            <a:ext cx="343027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185846" y="1676463"/>
            <a:ext cx="2762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Рождение семьи Тупиковых,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084168" y="55799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Семьи </a:t>
            </a:r>
            <a:r>
              <a:rPr lang="ru-RU" dirty="0" err="1" smtClean="0"/>
              <a:t>Канатовых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81107980"/>
      </p:ext>
    </p:extLst>
  </p:cSld>
  <p:clrMapOvr>
    <a:masterClrMapping/>
  </p:clrMapOvr>
  <p:transition spd="slow" advTm="3591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a121.odnoklassniki.ru/getImage?photoId=438328904364&amp;photoType=0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64626"/>
            <a:ext cx="4111991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uld4.odnoklassniki.ru/getImage?photoId=504489557815&amp;photoType=0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343027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644008" y="62068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Свадьба </a:t>
            </a:r>
            <a:r>
              <a:rPr lang="ru-RU" dirty="0" err="1" smtClean="0"/>
              <a:t>Маньшиных</a:t>
            </a:r>
            <a:r>
              <a:rPr lang="ru-RU" dirty="0" smtClean="0"/>
              <a:t> Андрея и Юлии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868144" y="113508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Свадьба </a:t>
            </a:r>
            <a:r>
              <a:rPr lang="ru-RU" dirty="0" err="1" smtClean="0"/>
              <a:t>Безносовых</a:t>
            </a:r>
            <a:r>
              <a:rPr lang="ru-RU" dirty="0" smtClean="0"/>
              <a:t> Павла и Олеси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552503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3015">
        <p14:window dir="vert"/>
      </p:transition>
    </mc:Choice>
    <mc:Fallback>
      <p:transition spd="slow" advTm="30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379441" cy="478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Село Проскурино с высоты птичьего полета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561802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2463">
        <p:circle/>
      </p:transition>
    </mc:Choice>
    <mc:Fallback>
      <p:transition spd="slow" advTm="246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IMG_7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01158"/>
            <a:ext cx="6480720" cy="4320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836711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Рождение семьи </a:t>
            </a:r>
            <a:r>
              <a:rPr lang="ru-RU" dirty="0" err="1" smtClean="0"/>
              <a:t>Артименко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011631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734">
        <p14:prism isContent="1"/>
      </p:transition>
    </mc:Choice>
    <mc:Fallback>
      <p:transition spd="slow" advTm="27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90872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История села продолжается в детях</a:t>
            </a:r>
            <a:endParaRPr lang="ru-RU" dirty="0"/>
          </a:p>
        </p:txBody>
      </p:sp>
      <p:pic>
        <p:nvPicPr>
          <p:cNvPr id="7170" name="Picture 2" descr="I:\P20554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39" y="1555051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J:\DCIM11\101_PANA\P10101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999521"/>
            <a:ext cx="412234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0" y="170080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Прибавление в семье </a:t>
            </a:r>
            <a:r>
              <a:rPr lang="ru-RU" dirty="0" err="1" smtClean="0"/>
              <a:t>Артименко</a:t>
            </a:r>
            <a:r>
              <a:rPr lang="ru-RU" dirty="0" smtClean="0"/>
              <a:t>…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67744" y="508518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…и в семье </a:t>
            </a:r>
            <a:r>
              <a:rPr lang="ru-RU" dirty="0" err="1" smtClean="0"/>
              <a:t>Объедковых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36479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4000">
        <p14:flythrough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908720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Село удивительно тем, что в нем всегда рождалось и рождается много близнецов и двойняшек</a:t>
            </a:r>
            <a:endParaRPr lang="ru-RU" dirty="0"/>
          </a:p>
        </p:txBody>
      </p:sp>
      <p:pic>
        <p:nvPicPr>
          <p:cNvPr id="10243" name="Picture 3" descr="C:\Users\Admin\Desktop\Фото маме по работе\люди\DSCN0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7" y="2996952"/>
            <a:ext cx="4422635" cy="3316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88" y="1821430"/>
            <a:ext cx="4680520" cy="351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27923" y="2348880"/>
            <a:ext cx="2384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Сеньчевы</a:t>
            </a:r>
            <a:r>
              <a:rPr lang="ru-RU" dirty="0" smtClean="0"/>
              <a:t> Галина и Ольга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2711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2767">
        <p14:prism isContent="1" isInverted="1"/>
      </p:transition>
    </mc:Choice>
    <mc:Fallback>
      <p:transition spd="slow" advTm="27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Фото маме по работе\люди\DSCN06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758672" cy="3569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6216" y="764704"/>
            <a:ext cx="280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Ивашковы Сергей и Николай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691680" y="5085184"/>
            <a:ext cx="1641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Андросовы Александр и Ирина</a:t>
            </a:r>
            <a:endParaRPr lang="ru-RU" dirty="0"/>
          </a:p>
        </p:txBody>
      </p:sp>
      <p:pic>
        <p:nvPicPr>
          <p:cNvPr id="6" name="Рисунок 5" descr="http://uld10.odnoklassniki.ru/getImage?photoId=489403559320&amp;photoType=0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548" y="3356992"/>
            <a:ext cx="5148337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2397530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3094">
        <p:circle/>
      </p:transition>
    </mc:Choice>
    <mc:Fallback>
      <p:transition spd="slow" advTm="309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2492896"/>
            <a:ext cx="1872208" cy="956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C:\Users\Admin\Desktop\Фото маме по работе\люди\DSCN0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04" y="692696"/>
            <a:ext cx="7350960" cy="55132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904" y="177281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Свергины</a:t>
            </a:r>
            <a:r>
              <a:rPr lang="ru-RU" dirty="0" smtClean="0"/>
              <a:t> Люба и Надя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046873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3026">
        <p:split orient="vert"/>
      </p:transition>
    </mc:Choice>
    <mc:Fallback>
      <p:transition spd="slow" advTm="302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Admin\Desktop\Фото маме по работе\люди\DSCN0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64904"/>
            <a:ext cx="4998699" cy="3749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Фото маме по работе\люди\DSCN0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04664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90872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Ермошкины</a:t>
            </a:r>
            <a:r>
              <a:rPr lang="ru-RU" dirty="0" smtClean="0"/>
              <a:t> Коля и Саша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293112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 advTm="3301">
        <p:cut/>
      </p:transition>
    </mc:Choice>
    <mc:Fallback>
      <p:transition advTm="3301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dmin\Desktop\Фото маме по работе\люди\DSCN0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789" y="2204864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Фото маме по работе\люди\DSCN0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902688" cy="3677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6" y="83671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Пастуховы Оксана и Алена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416286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2608">
        <p14:glitter pattern="hexagon"/>
      </p:transition>
    </mc:Choice>
    <mc:Fallback>
      <p:transition spd="slow" advTm="26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4064000" cy="304800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55976" y="3271711"/>
            <a:ext cx="4064000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4048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Радаевы</a:t>
            </a:r>
            <a:r>
              <a:rPr lang="ru-RU" dirty="0" smtClean="0"/>
              <a:t> Коля и Степа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4287366"/>
      </p:ext>
    </p:extLst>
  </p:cSld>
  <p:clrMapOvr>
    <a:masterClrMapping/>
  </p:clrMapOvr>
  <p:transition spd="slow" advTm="3582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uld7.odnoklassniki.ru/getImage?photoId=469155987297&amp;photoType=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36" t="26787" r="30523" b="17678"/>
          <a:stretch/>
        </p:blipFill>
        <p:spPr bwMode="auto">
          <a:xfrm>
            <a:off x="827584" y="1052736"/>
            <a:ext cx="3060700" cy="2472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8284" y="1124744"/>
            <a:ext cx="219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Елена и Алексей Анохины</a:t>
            </a:r>
            <a:endParaRPr lang="ru-RU" dirty="0"/>
          </a:p>
        </p:txBody>
      </p:sp>
      <p:pic>
        <p:nvPicPr>
          <p:cNvPr id="5" name="Рисунок 4" descr="C:\Users\Admin\Desktop\Фото маме по работе\клуб 05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28" t="43863" r="21671" b="2314"/>
          <a:stretch/>
        </p:blipFill>
        <p:spPr bwMode="auto">
          <a:xfrm>
            <a:off x="4716016" y="3356992"/>
            <a:ext cx="3060700" cy="2218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43169" y="4149080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Медянцевы</a:t>
            </a:r>
            <a:r>
              <a:rPr lang="ru-RU" dirty="0" smtClean="0"/>
              <a:t> Лена и Тоня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77727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3129">
        <p:split orient="vert"/>
      </p:transition>
    </mc:Choice>
    <mc:Fallback>
      <p:transition spd="slow" advTm="312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908720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Проскурино традиционно многодетные семьи</a:t>
            </a:r>
            <a:endParaRPr lang="ru-RU" dirty="0"/>
          </a:p>
        </p:txBody>
      </p:sp>
      <p:pic>
        <p:nvPicPr>
          <p:cNvPr id="3" name="Рисунок 2" descr="http://uld3.odnoklassniki.ru/getImage?photoId=490277265696&amp;photoType=0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5051"/>
            <a:ext cx="4122340" cy="30511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004048" y="177281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Семья </a:t>
            </a:r>
            <a:r>
              <a:rPr lang="ru-RU" dirty="0" err="1" smtClean="0"/>
              <a:t>Радцевых</a:t>
            </a:r>
            <a:endParaRPr lang="ru-RU" dirty="0"/>
          </a:p>
        </p:txBody>
      </p:sp>
      <p:pic>
        <p:nvPicPr>
          <p:cNvPr id="5" name="Рисунок 4" descr="http://uld3.odnoklassniki.ru/getImage?photoId=313230256928&amp;photoType=0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2708921"/>
            <a:ext cx="4772951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8156635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Tm="3429">
        <p14:prism/>
      </p:transition>
    </mc:Choice>
    <mc:Fallback>
      <p:transition spd="slow" advTm="34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3" y="817582"/>
            <a:ext cx="7160676" cy="5131698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04" y="836711"/>
            <a:ext cx="6863216" cy="515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980728"/>
            <a:ext cx="62646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ПРОСКУРИНО </a:t>
            </a:r>
            <a:br>
              <a:rPr lang="ru-RU" sz="28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r>
              <a:rPr lang="ru-RU" sz="28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Регион - ОРЕНБУРГСКАЯ ОБЛАСТЬ</a:t>
            </a:r>
            <a:br>
              <a:rPr lang="ru-RU" sz="28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r>
              <a:rPr lang="ru-RU" sz="28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Район - БУЗУЛУКСКИЙ РАЙОН</a:t>
            </a:r>
            <a:br>
              <a:rPr lang="ru-RU" sz="28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r>
              <a:rPr lang="ru-RU" sz="28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Долгота - 51°56’ E</a:t>
            </a:r>
            <a:br>
              <a:rPr lang="ru-RU" sz="28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r>
              <a:rPr lang="ru-RU" sz="28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Широта - 52°39’ N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88149721"/>
      </p:ext>
    </p:extLst>
  </p:cSld>
  <p:clrMapOvr>
    <a:masterClrMapping/>
  </p:clrMapOvr>
  <p:transition spd="slow" advTm="3783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Фото маме по работе\DSCN0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026" y="404664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76470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Семья Фурман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185846" y="4941167"/>
            <a:ext cx="186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Семья </a:t>
            </a:r>
            <a:r>
              <a:rPr lang="ru-RU" dirty="0" err="1" smtClean="0"/>
              <a:t>Канатовых</a:t>
            </a:r>
            <a:endParaRPr lang="ru-RU" dirty="0"/>
          </a:p>
        </p:txBody>
      </p:sp>
      <p:pic>
        <p:nvPicPr>
          <p:cNvPr id="6" name="Рисунок 5" descr="http://uld13.odnoklassniki.ru/getImage?photoId=476380081347&amp;photoType=0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343027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299943597"/>
      </p:ext>
    </p:extLst>
  </p:cSld>
  <p:clrMapOvr>
    <a:masterClrMapping/>
  </p:clrMapOvr>
  <p:transition spd="slow" advTm="3000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0608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76470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Семья </a:t>
            </a:r>
            <a:r>
              <a:rPr lang="ru-RU" dirty="0" err="1" smtClean="0"/>
              <a:t>Радаевых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779568" y="4725144"/>
            <a:ext cx="1536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Семья </a:t>
            </a:r>
            <a:r>
              <a:rPr lang="ru-RU" dirty="0" err="1" smtClean="0"/>
              <a:t>Артименко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826973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Tm="3416">
        <p14:doors dir="vert"/>
      </p:transition>
    </mc:Choice>
    <mc:Fallback>
      <p:transition spd="slow" advTm="34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836712"/>
            <a:ext cx="4536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Защита своего дома, своей Отчизны – первейший долг, выполнение которого для каждого - дело чести!</a:t>
            </a:r>
          </a:p>
          <a:p>
            <a:pPr algn="ctr"/>
            <a:r>
              <a:rPr lang="ru-RU" dirty="0" smtClean="0"/>
              <a:t>Гордится село молодыми парнями, которые с честью служили и служат Родине</a:t>
            </a:r>
            <a:endParaRPr lang="ru-RU" dirty="0"/>
          </a:p>
        </p:txBody>
      </p:sp>
      <p:pic>
        <p:nvPicPr>
          <p:cNvPr id="5" name="Рисунок 4" descr="http://uld16.odnoklassniki.ru/getImage?photoId=171014951419&amp;photoType=0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3240360" cy="37441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83568" y="2278613"/>
            <a:ext cx="2906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Игорь Ивашков</a:t>
            </a:r>
          </a:p>
          <a:p>
            <a:r>
              <a:rPr lang="ru-RU" dirty="0" smtClean="0"/>
              <a:t>Дмитрий </a:t>
            </a:r>
            <a:r>
              <a:rPr lang="ru-RU" dirty="0" err="1" smtClean="0"/>
              <a:t>Забидюк</a:t>
            </a:r>
            <a:endParaRPr lang="ru-RU" dirty="0"/>
          </a:p>
        </p:txBody>
      </p:sp>
      <p:pic>
        <p:nvPicPr>
          <p:cNvPr id="18435" name="Picture 3" descr="C:\Users\Admin\Desktop\Фото маме по работе\люди\DSCN0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4562466" cy="34218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2160" y="2636912"/>
            <a:ext cx="247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Сергей </a:t>
            </a:r>
            <a:r>
              <a:rPr lang="ru-RU" dirty="0" err="1" smtClean="0"/>
              <a:t>Долматов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290052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4956">
        <p14:gallery dir="l"/>
      </p:transition>
    </mc:Choice>
    <mc:Fallback>
      <p:transition spd="slow" advTm="49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Фото маме по работе\люди\DSCN06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34" y="1000657"/>
            <a:ext cx="3446302" cy="25847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69269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Павел Золотарев</a:t>
            </a:r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22" y="3140968"/>
            <a:ext cx="4296139" cy="322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4941168"/>
            <a:ext cx="138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Алексей Сазонов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473270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818">
        <p:fade/>
      </p:transition>
    </mc:Choice>
    <mc:Fallback>
      <p:transition spd="med" advTm="38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td3.odnoklassniki.ru/getImage?photoId=418755868155&amp;photoType=1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16891"/>
            <a:ext cx="2520280" cy="279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Admin\Desktop\Фото маме по работе\DSCN0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5382741" cy="4037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3848" y="90872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Владимир Ивашков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91680" y="450912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Роман Петров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615351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3000">
        <p14:flythrough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g56.odnoklassniki.ru/getImage?photoId=308689881507&amp;photoType=0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77" y="764704"/>
            <a:ext cx="3133725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2" name="Picture 2" descr="C:\Users\Admin\Desktop\Фото маме по работе\люди\DSCN0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194" y="2732401"/>
            <a:ext cx="4710667" cy="353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95502" y="1052736"/>
            <a:ext cx="2355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Сергей </a:t>
            </a:r>
            <a:r>
              <a:rPr lang="ru-RU" dirty="0" err="1" smtClean="0"/>
              <a:t>Ермошкин</a:t>
            </a:r>
            <a:r>
              <a:rPr lang="ru-RU" dirty="0" smtClean="0"/>
              <a:t> и Сергей Побежимов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35696" y="5589240"/>
            <a:ext cx="1959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Братья </a:t>
            </a:r>
            <a:r>
              <a:rPr lang="ru-RU" dirty="0" err="1" smtClean="0"/>
              <a:t>Ермошкины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53534356"/>
      </p:ext>
    </p:extLst>
  </p:cSld>
  <p:clrMapOvr>
    <a:masterClrMapping/>
  </p:clrMapOvr>
  <p:transition spd="slow" advTm="3000"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g56.odnoklassniki.ru/getImage?photoId=433599259299&amp;photoType=0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940425" cy="4455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23728" y="908720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Проскуринская волейбольная команда занимает призовые места во всех районных и областных соревнованиях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971389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678">
        <p:blinds dir="vert"/>
      </p:transition>
    </mc:Choice>
    <mc:Fallback>
      <p:transition spd="slow" advTm="3678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g56.odnoklassniki.ru/getImage?photoId=422686254243&amp;photoType=0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47003"/>
            <a:ext cx="3024336" cy="378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dg56.odnoklassniki.ru/getImage?photoId=422685937059&amp;photoType=0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0648"/>
            <a:ext cx="5940425" cy="44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9914226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Фото маме по работе\в клубе\клуб 2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1" y="3229189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dmin\Desktop\Фото маме по работе\старики\P104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0" y="368660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Жители Проскурино свято чтят память об участниках Великой Отечественной войны и тружениках тыла</a:t>
            </a:r>
            <a:endParaRPr lang="ru-RU" dirty="0"/>
          </a:p>
        </p:txBody>
      </p:sp>
      <p:pic>
        <p:nvPicPr>
          <p:cNvPr id="6" name="Рисунок 5" descr="http://proskurino.ucoz.ru/SDC10583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645024"/>
            <a:ext cx="3925846" cy="2746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Admin\Desktop\Фото маме по работе\День Победы 13\DSCN07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856" y="346050"/>
            <a:ext cx="4398632" cy="32989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589994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Фото маме по работе\День Победы 13\DSCN07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75" y="332654"/>
            <a:ext cx="4965231" cy="3723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Фото маме по работе\День Победы 13\DSCN0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97" y="3320637"/>
            <a:ext cx="4182158" cy="31366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Фото маме по работе\День Победы 13\DSCN08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207" y="-99393"/>
            <a:ext cx="3116977" cy="4155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069" y="3332581"/>
            <a:ext cx="4149055" cy="310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703618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Tm="5258">
        <p14:doors dir="vert"/>
      </p:transition>
    </mc:Choice>
    <mc:Fallback>
      <p:transition spd="slow" advTm="52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roskurino.narod.ru/images/bor11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88831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27584" y="880610"/>
            <a:ext cx="7272808" cy="3887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a typeface="Times New Roman"/>
                <a:cs typeface="Times New Roman"/>
              </a:rPr>
              <a:t>«</a:t>
            </a:r>
            <a:r>
              <a:rPr lang="ru-RU" b="1" dirty="0" err="1" smtClean="0">
                <a:ea typeface="Times New Roman"/>
                <a:cs typeface="Times New Roman"/>
              </a:rPr>
              <a:t>Давным</a:t>
            </a:r>
            <a:r>
              <a:rPr lang="ru-RU" b="1" dirty="0" smtClean="0">
                <a:ea typeface="Times New Roman"/>
                <a:cs typeface="Times New Roman"/>
              </a:rPr>
              <a:t> </a:t>
            </a:r>
            <a:r>
              <a:rPr lang="ru-RU" b="1" dirty="0">
                <a:ea typeface="Times New Roman"/>
                <a:cs typeface="Times New Roman"/>
              </a:rPr>
              <a:t>- давно, когда по ордынской стороне </a:t>
            </a:r>
            <a:r>
              <a:rPr lang="ru-RU" b="1" dirty="0" smtClean="0">
                <a:ea typeface="Times New Roman"/>
                <a:cs typeface="Times New Roman"/>
              </a:rPr>
              <a:t>тянулись обозы </a:t>
            </a:r>
            <a:r>
              <a:rPr lang="ru-RU" b="1" dirty="0">
                <a:ea typeface="Times New Roman"/>
                <a:cs typeface="Times New Roman"/>
              </a:rPr>
              <a:t>переселенцев из центральных </a:t>
            </a:r>
            <a:r>
              <a:rPr lang="ru-RU" b="1" dirty="0" smtClean="0">
                <a:ea typeface="Times New Roman"/>
                <a:cs typeface="Times New Roman"/>
              </a:rPr>
              <a:t>губерний, люди </a:t>
            </a:r>
            <a:r>
              <a:rPr lang="ru-RU" b="1" dirty="0">
                <a:ea typeface="Times New Roman"/>
                <a:cs typeface="Times New Roman"/>
              </a:rPr>
              <a:t>искали землю обетованную. </a:t>
            </a:r>
            <a:r>
              <a:rPr lang="ru-RU" b="1" dirty="0" smtClean="0">
                <a:ea typeface="Times New Roman"/>
                <a:cs typeface="Times New Roman"/>
              </a:rPr>
              <a:t>В одном </a:t>
            </a:r>
            <a:r>
              <a:rPr lang="ru-RU" b="1" dirty="0">
                <a:ea typeface="Times New Roman"/>
                <a:cs typeface="Times New Roman"/>
              </a:rPr>
              <a:t>обозе ехала смуглолицая с чёрными глазами юная </a:t>
            </a:r>
            <a:r>
              <a:rPr lang="ru-RU" b="1" dirty="0" smtClean="0">
                <a:ea typeface="Times New Roman"/>
                <a:cs typeface="Times New Roman"/>
              </a:rPr>
              <a:t>турчанка. А </a:t>
            </a:r>
            <a:r>
              <a:rPr lang="ru-RU" b="1" dirty="0">
                <a:ea typeface="Times New Roman"/>
                <a:cs typeface="Times New Roman"/>
              </a:rPr>
              <a:t>звали </a:t>
            </a:r>
            <a:r>
              <a:rPr lang="ru-RU" b="1" dirty="0" smtClean="0">
                <a:ea typeface="Times New Roman"/>
                <a:cs typeface="Times New Roman"/>
              </a:rPr>
              <a:t>ее </a:t>
            </a:r>
            <a:r>
              <a:rPr lang="ru-RU" b="1" dirty="0" err="1" smtClean="0">
                <a:ea typeface="Times New Roman"/>
                <a:cs typeface="Times New Roman"/>
              </a:rPr>
              <a:t>Домашка</a:t>
            </a:r>
            <a:r>
              <a:rPr lang="ru-RU" b="1" dirty="0" smtClean="0">
                <a:ea typeface="Times New Roman"/>
                <a:cs typeface="Times New Roman"/>
              </a:rPr>
              <a:t>.</a:t>
            </a:r>
            <a:endParaRPr lang="ru-RU" dirty="0">
              <a:ea typeface="Calibri"/>
              <a:cs typeface="Times New Roman"/>
            </a:endParaRP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a typeface="Times New Roman"/>
                <a:cs typeface="Times New Roman"/>
              </a:rPr>
              <a:t>Подобно чёрной туче, двинулись из степей </a:t>
            </a:r>
            <a:r>
              <a:rPr lang="ru-RU" b="1" dirty="0" smtClean="0">
                <a:ea typeface="Times New Roman"/>
                <a:cs typeface="Times New Roman"/>
              </a:rPr>
              <a:t>кочевники. Все </a:t>
            </a:r>
            <a:r>
              <a:rPr lang="ru-RU" b="1" dirty="0">
                <a:ea typeface="Times New Roman"/>
                <a:cs typeface="Times New Roman"/>
              </a:rPr>
              <a:t>и стар и млад взялись за оружие и на общем сходе дружинники избрали своим вожаком </a:t>
            </a:r>
            <a:r>
              <a:rPr lang="ru-RU" b="1" dirty="0" smtClean="0">
                <a:ea typeface="Times New Roman"/>
                <a:cs typeface="Times New Roman"/>
              </a:rPr>
              <a:t>храбрую </a:t>
            </a:r>
            <a:r>
              <a:rPr lang="ru-RU" b="1" dirty="0" err="1" smtClean="0">
                <a:ea typeface="Times New Roman"/>
                <a:cs typeface="Times New Roman"/>
              </a:rPr>
              <a:t>Домашку</a:t>
            </a:r>
            <a:r>
              <a:rPr lang="ru-RU" b="1" dirty="0" smtClean="0">
                <a:ea typeface="Times New Roman"/>
                <a:cs typeface="Times New Roman"/>
              </a:rPr>
              <a:t>.</a:t>
            </a:r>
            <a:endParaRPr lang="ru-RU" dirty="0">
              <a:ea typeface="Calibri"/>
              <a:cs typeface="Times New Roman"/>
            </a:endParaRP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a typeface="Times New Roman"/>
                <a:cs typeface="Times New Roman"/>
              </a:rPr>
              <a:t>Бесстрашно рубится </a:t>
            </a:r>
            <a:r>
              <a:rPr lang="ru-RU" b="1" dirty="0" err="1">
                <a:ea typeface="Times New Roman"/>
                <a:cs typeface="Times New Roman"/>
              </a:rPr>
              <a:t>Домашка</a:t>
            </a:r>
            <a:r>
              <a:rPr lang="ru-RU" b="1" dirty="0">
                <a:ea typeface="Times New Roman"/>
                <a:cs typeface="Times New Roman"/>
              </a:rPr>
              <a:t> поражая своим острым мечем злую силу. Задумали кочевники взять </a:t>
            </a:r>
            <a:r>
              <a:rPr lang="ru-RU" b="1" dirty="0" err="1">
                <a:ea typeface="Times New Roman"/>
                <a:cs typeface="Times New Roman"/>
              </a:rPr>
              <a:t>Домашку</a:t>
            </a:r>
            <a:r>
              <a:rPr lang="ru-RU" b="1" dirty="0">
                <a:ea typeface="Times New Roman"/>
                <a:cs typeface="Times New Roman"/>
              </a:rPr>
              <a:t> живой. </a:t>
            </a:r>
            <a:r>
              <a:rPr lang="ru-RU" b="1" dirty="0" smtClean="0">
                <a:ea typeface="Times New Roman"/>
                <a:cs typeface="Times New Roman"/>
              </a:rPr>
              <a:t>Захватили ее, </a:t>
            </a:r>
            <a:r>
              <a:rPr lang="ru-RU" b="1" dirty="0">
                <a:ea typeface="Times New Roman"/>
                <a:cs typeface="Times New Roman"/>
              </a:rPr>
              <a:t>п</a:t>
            </a:r>
            <a:r>
              <a:rPr lang="ru-RU" b="1" dirty="0" smtClean="0">
                <a:ea typeface="Times New Roman"/>
                <a:cs typeface="Times New Roman"/>
              </a:rPr>
              <a:t>ривязали на </a:t>
            </a:r>
            <a:r>
              <a:rPr lang="ru-RU" b="1" dirty="0">
                <a:ea typeface="Times New Roman"/>
                <a:cs typeface="Times New Roman"/>
              </a:rPr>
              <a:t>шею тяжелый камень и бросили в безымянную реку</a:t>
            </a:r>
            <a:r>
              <a:rPr lang="ru-RU" b="1" dirty="0" smtClean="0">
                <a:ea typeface="Times New Roman"/>
                <a:cs typeface="Times New Roman"/>
              </a:rPr>
              <a:t>. С </a:t>
            </a:r>
            <a:r>
              <a:rPr lang="ru-RU" b="1" dirty="0">
                <a:ea typeface="Times New Roman"/>
                <a:cs typeface="Times New Roman"/>
              </a:rPr>
              <a:t>тех пор зовется та река </a:t>
            </a:r>
            <a:r>
              <a:rPr lang="ru-RU" b="1" dirty="0" err="1">
                <a:ea typeface="Times New Roman"/>
                <a:cs typeface="Times New Roman"/>
              </a:rPr>
              <a:t>Домашкой</a:t>
            </a:r>
            <a:r>
              <a:rPr lang="ru-RU" b="1" dirty="0">
                <a:ea typeface="Times New Roman"/>
                <a:cs typeface="Times New Roman"/>
              </a:rPr>
              <a:t>.» На берегу этой реки и находится село Проскурино.</a:t>
            </a:r>
            <a:endParaRPr lang="ru-RU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4228666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proskurino.narod.ru/images/cerkov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26458"/>
            <a:ext cx="7560840" cy="49947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475656" y="732424"/>
            <a:ext cx="5904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Главной достопримечательностью села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теперь является церковь </a:t>
            </a:r>
            <a:r>
              <a:rPr lang="ru-RU" sz="24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Архангела Михаила, построенная в 1850 году тщанием прихожан. Здание деревянное, построенное в виде креста.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23214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4000">
        <p14:glitter pattern="hexagon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71536"/>
            <a:ext cx="4680519" cy="306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419872" y="899363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В</a:t>
            </a:r>
            <a:r>
              <a:rPr lang="ru-RU" sz="2000" dirty="0" smtClean="0">
                <a:solidFill>
                  <a:srgbClr val="FDA023">
                    <a:lumMod val="40000"/>
                    <a:lumOff val="60000"/>
                  </a:srgbClr>
                </a:solidFill>
              </a:rPr>
              <a:t> </a:t>
            </a:r>
            <a:r>
              <a:rPr lang="ru-RU" sz="2000" dirty="0">
                <a:solidFill>
                  <a:srgbClr val="FDA023">
                    <a:lumMod val="40000"/>
                    <a:lumOff val="60000"/>
                  </a:srgbClr>
                </a:solidFill>
              </a:rPr>
              <a:t>начале 30-х го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</a:t>
            </a:r>
            <a:r>
              <a:rPr lang="ru-RU" sz="2000" dirty="0"/>
              <a:t>в храм закрыли и </a:t>
            </a:r>
            <a:r>
              <a:rPr lang="ru-RU" sz="2000" dirty="0">
                <a:solidFill>
                  <a:srgbClr val="FDA023">
                    <a:lumMod val="40000"/>
                    <a:lumOff val="60000"/>
                  </a:srgbClr>
                </a:solidFill>
              </a:rPr>
              <a:t>превратили его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</a:t>
            </a:r>
            <a:r>
              <a:rPr lang="ru-RU" sz="2000" dirty="0">
                <a:solidFill>
                  <a:srgbClr val="FDA023">
                    <a:lumMod val="40000"/>
                    <a:lumOff val="60000"/>
                  </a:srgbClr>
                </a:solidFill>
              </a:rPr>
              <a:t> </a:t>
            </a:r>
            <a:r>
              <a:rPr lang="ru-RU" sz="2000" dirty="0"/>
              <a:t>зернохранилище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068960"/>
            <a:ext cx="409401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17848" y="465589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 2005 года усилиями сельчан и неравнодушных людей церковь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начала</a:t>
            </a:r>
            <a:r>
              <a:rPr lang="ru-RU" dirty="0"/>
              <a:t> восстанавливаться.</a:t>
            </a:r>
          </a:p>
        </p:txBody>
      </p:sp>
    </p:spTree>
    <p:extLst>
      <p:ext uri="{BB962C8B-B14F-4D97-AF65-F5344CB8AC3E}">
        <p14:creationId xmlns="" xmlns:p14="http://schemas.microsoft.com/office/powerpoint/2010/main" val="12909731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 advTm="3622">
        <p14:reveal/>
      </p:transition>
    </mc:Choice>
    <mc:Fallback>
      <p:transition spd="slow" advTm="36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2992" y="3676212"/>
            <a:ext cx="5019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48064" y="105273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Реконструкция церкви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4365104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Сохранившаяся иконопись на стенах храма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11411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Tm="3920">
        <p14:ripple/>
      </p:transition>
    </mc:Choice>
    <mc:Fallback>
      <p:transition spd="slow" advTm="39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Фото маме по работе\церковь\P1000617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1520"/>
            <a:ext cx="3960440" cy="3378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Admin\Desktop\Фото маме по работе\церковь\P100058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1520"/>
            <a:ext cx="4050332" cy="338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 descr="C:\Users\Admin\Desktop\Фото маме по работе\церковь\P10006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739040"/>
            <a:ext cx="4050332" cy="3027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Фото маме по работе\церковь\P10006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30334"/>
            <a:ext cx="3960440" cy="30450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3356992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EB5605">
                    <a:lumMod val="60000"/>
                    <a:lumOff val="40000"/>
                  </a:srgbClr>
                </a:solidFill>
              </a:rPr>
              <a:t>2010 год</a:t>
            </a:r>
            <a:endParaRPr lang="ru-RU" sz="3200" dirty="0">
              <a:solidFill>
                <a:srgbClr val="EB5605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72356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3991">
        <p:split orient="vert"/>
      </p:transition>
    </mc:Choice>
    <mc:Fallback>
      <p:transition spd="slow" advTm="399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367240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6117" y="764704"/>
            <a:ext cx="437160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67944" y="7647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Церковь сегодня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 descr="http://proskurino.ucoz.ru/P106038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502" y="3212976"/>
            <a:ext cx="3744416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99592" y="3717032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Теперь в храме постоянно проводятся службы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60960492"/>
      </p:ext>
    </p:extLst>
  </p:cSld>
  <p:clrMapOvr>
    <a:masterClrMapping/>
  </p:clrMapOvr>
  <p:transition spd="slow" advTm="4542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Admin\Desktop\Фото маме по работе\DSCN06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4518645" cy="3388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Admin\Desktop\Фото маме по работе\DSCN0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948" y="3068960"/>
            <a:ext cx="4422635" cy="3316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Фото маме по работе\DSCN06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068960"/>
            <a:ext cx="4336795" cy="32525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Фото маме по работе\DSCN06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858" y="332656"/>
            <a:ext cx="3880744" cy="29105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949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 наших земляках пишет «</a:t>
            </a:r>
            <a:r>
              <a:rPr lang="ru-RU" sz="2400" b="1" dirty="0" err="1" smtClean="0"/>
              <a:t>районка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5524849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Tm="4646">
        <p14:ripple/>
      </p:transition>
    </mc:Choice>
    <mc:Fallback>
      <p:transition spd="slow" advTm="46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a111.odnoklassniki.ru/getImage?photoId=320631906140&amp;photoType=0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1142984"/>
            <a:ext cx="5880408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923980" y="620688"/>
            <a:ext cx="47281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 Narrow" pitchFamily="34" charset="0"/>
              </a:rPr>
              <a:t>Не исчезай, мое село- </a:t>
            </a:r>
          </a:p>
          <a:p>
            <a:r>
              <a:rPr lang="ru-RU" sz="2000" b="1" i="1" dirty="0">
                <a:latin typeface="Arial Narrow" pitchFamily="34" charset="0"/>
              </a:rPr>
              <a:t>Твой берег выбрали поляне,</a:t>
            </a:r>
          </a:p>
          <a:p>
            <a:r>
              <a:rPr lang="ru-RU" sz="2000" b="1" i="1" dirty="0">
                <a:latin typeface="Arial Narrow" pitchFamily="34" charset="0"/>
              </a:rPr>
              <a:t>И ты в него, судьбе назло</a:t>
            </a:r>
          </a:p>
          <a:p>
            <a:r>
              <a:rPr lang="ru-RU" sz="2000" b="1" i="1" dirty="0">
                <a:latin typeface="Arial Narrow" pitchFamily="34" charset="0"/>
              </a:rPr>
              <a:t>Вцепись своими тополями.</a:t>
            </a:r>
          </a:p>
          <a:p>
            <a:r>
              <a:rPr lang="ru-RU" sz="2000" b="1" i="1" dirty="0">
                <a:latin typeface="Arial Narrow" pitchFamily="34" charset="0"/>
              </a:rPr>
              <a:t>Вглядись вперед и оглянись,</a:t>
            </a:r>
          </a:p>
          <a:p>
            <a:r>
              <a:rPr lang="ru-RU" sz="2000" b="1" i="1" dirty="0">
                <a:latin typeface="Arial Narrow" pitchFamily="34" charset="0"/>
              </a:rPr>
              <a:t>И в синем сумраке былинном</a:t>
            </a:r>
          </a:p>
          <a:p>
            <a:r>
              <a:rPr lang="ru-RU" sz="2000" b="1" i="1" dirty="0">
                <a:latin typeface="Arial Narrow" pitchFamily="34" charset="0"/>
              </a:rPr>
              <a:t>За журавлями не тянись</a:t>
            </a:r>
          </a:p>
          <a:p>
            <a:r>
              <a:rPr lang="ru-RU" sz="2000" b="1" i="1" dirty="0">
                <a:latin typeface="Arial Narrow" pitchFamily="34" charset="0"/>
              </a:rPr>
              <a:t>Тревожным и протяжным клином.</a:t>
            </a:r>
          </a:p>
          <a:p>
            <a:r>
              <a:rPr lang="ru-RU" sz="2000" b="1" i="1" dirty="0">
                <a:latin typeface="Arial Narrow" pitchFamily="34" charset="0"/>
              </a:rPr>
              <a:t>Твоя не минула пора, </a:t>
            </a:r>
          </a:p>
          <a:p>
            <a:r>
              <a:rPr lang="ru-RU" sz="2000" b="1" i="1" dirty="0">
                <a:latin typeface="Arial Narrow" pitchFamily="34" charset="0"/>
              </a:rPr>
              <a:t>Не отцвели твои ромашки</a:t>
            </a:r>
          </a:p>
          <a:p>
            <a:r>
              <a:rPr lang="ru-RU" sz="2000" b="1" i="1" dirty="0">
                <a:latin typeface="Arial Narrow" pitchFamily="34" charset="0"/>
              </a:rPr>
              <a:t>Как ими, влажными с утра</a:t>
            </a:r>
          </a:p>
          <a:p>
            <a:r>
              <a:rPr lang="ru-RU" sz="2000" b="1" i="1" dirty="0">
                <a:latin typeface="Arial Narrow" pitchFamily="34" charset="0"/>
              </a:rPr>
              <a:t>Сентябрь осветят первоклашки. </a:t>
            </a:r>
          </a:p>
          <a:p>
            <a:r>
              <a:rPr lang="ru-RU" sz="2000" b="1" i="1" dirty="0">
                <a:latin typeface="Arial Narrow" pitchFamily="34" charset="0"/>
              </a:rPr>
              <a:t>Послушай звонкий голос их</a:t>
            </a:r>
          </a:p>
          <a:p>
            <a:r>
              <a:rPr lang="ru-RU" sz="2000" b="1" i="1" dirty="0">
                <a:latin typeface="Arial Narrow" pitchFamily="34" charset="0"/>
              </a:rPr>
              <a:t>Летящий празднично и чисто,</a:t>
            </a:r>
          </a:p>
          <a:p>
            <a:r>
              <a:rPr lang="ru-RU" sz="2000" b="1" i="1" dirty="0">
                <a:latin typeface="Arial Narrow" pitchFamily="34" charset="0"/>
              </a:rPr>
              <a:t>И для праправнуков своих </a:t>
            </a:r>
          </a:p>
          <a:p>
            <a:r>
              <a:rPr lang="ru-RU" sz="2000" b="1" i="1" dirty="0">
                <a:latin typeface="Arial Narrow" pitchFamily="34" charset="0"/>
              </a:rPr>
              <a:t>Помолодей годков на триста!     </a:t>
            </a:r>
          </a:p>
          <a:p>
            <a:r>
              <a:rPr lang="ru-RU" sz="2000" b="1" i="1" dirty="0">
                <a:latin typeface="Arial Narrow" pitchFamily="34" charset="0"/>
              </a:rPr>
              <a:t>                                 </a:t>
            </a:r>
            <a:endParaRPr lang="ru-RU" sz="2000" b="1" i="1" dirty="0" smtClean="0">
              <a:latin typeface="Arial Narrow" pitchFamily="34" charset="0"/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  <a:latin typeface="Arial Narrow" pitchFamily="34" charset="0"/>
              </a:rPr>
              <a:t>  </a:t>
            </a:r>
            <a:r>
              <a:rPr lang="ru-RU" sz="2000" b="1" i="1" dirty="0">
                <a:solidFill>
                  <a:srgbClr val="C00000"/>
                </a:solidFill>
                <a:latin typeface="Arial Narrow" pitchFamily="34" charset="0"/>
              </a:rPr>
              <a:t>/Н. Ф. Дмитриев/</a:t>
            </a:r>
          </a:p>
        </p:txBody>
      </p:sp>
    </p:spTree>
    <p:extLst>
      <p:ext uri="{BB962C8B-B14F-4D97-AF65-F5344CB8AC3E}">
        <p14:creationId xmlns="" xmlns:p14="http://schemas.microsoft.com/office/powerpoint/2010/main" val="707290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Tm="10802">
        <p:dissolve/>
      </p:transition>
    </mc:Choice>
    <mc:Fallback>
      <p:transition spd="slow" advTm="1080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52037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http://ia111.odnoklassniki.ru/getImage?photoId=320631906140&amp;photoType=0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53120"/>
            <a:ext cx="7704856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27584" y="764704"/>
            <a:ext cx="75608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Arial"/>
                <a:ea typeface="Times New Roman"/>
                <a:cs typeface="Aharoni" pitchFamily="2" charset="-79"/>
              </a:rPr>
              <a:t>Первые </a:t>
            </a:r>
            <a:r>
              <a:rPr lang="ru-RU" sz="1600" b="1" dirty="0" smtClean="0">
                <a:latin typeface="Arial"/>
                <a:ea typeface="Times New Roman"/>
                <a:cs typeface="Aharoni" pitchFamily="2" charset="-79"/>
              </a:rPr>
              <a:t>переселенцы из </a:t>
            </a:r>
            <a:r>
              <a:rPr lang="ru-RU" sz="1600" b="1" dirty="0">
                <a:latin typeface="Arial"/>
                <a:ea typeface="Times New Roman"/>
                <a:cs typeface="Aharoni" pitchFamily="2" charset="-79"/>
              </a:rPr>
              <a:t>Воронежской, Харьковской, Курской </a:t>
            </a:r>
            <a:r>
              <a:rPr lang="ru-RU" sz="1600" b="1" dirty="0" smtClean="0">
                <a:latin typeface="Arial"/>
                <a:ea typeface="Times New Roman"/>
                <a:cs typeface="Aharoni" pitchFamily="2" charset="-79"/>
              </a:rPr>
              <a:t>губернии </a:t>
            </a:r>
            <a:r>
              <a:rPr lang="ru-RU" sz="1600" b="1" dirty="0">
                <a:latin typeface="Arial"/>
                <a:ea typeface="Times New Roman"/>
                <a:cs typeface="Aharoni" pitchFamily="2" charset="-79"/>
              </a:rPr>
              <a:t>пришли в эти места примерно в 1800 году. Первое название села  - </a:t>
            </a:r>
            <a:r>
              <a:rPr lang="ru-RU" sz="1600" b="1" dirty="0" err="1">
                <a:latin typeface="Arial"/>
                <a:ea typeface="Times New Roman"/>
                <a:cs typeface="Aharoni" pitchFamily="2" charset="-79"/>
              </a:rPr>
              <a:t>Месковка</a:t>
            </a:r>
            <a:r>
              <a:rPr lang="ru-RU" sz="1600" b="1" dirty="0">
                <a:latin typeface="Arial"/>
                <a:ea typeface="Times New Roman"/>
                <a:cs typeface="Aharoni" pitchFamily="2" charset="-79"/>
              </a:rPr>
              <a:t>.  Так оно было названо в честь помещика </a:t>
            </a:r>
            <a:r>
              <a:rPr lang="ru-RU" sz="1600" b="1" dirty="0" err="1">
                <a:latin typeface="Arial"/>
                <a:ea typeface="Times New Roman"/>
                <a:cs typeface="Aharoni" pitchFamily="2" charset="-79"/>
              </a:rPr>
              <a:t>Мескова</a:t>
            </a:r>
            <a:r>
              <a:rPr lang="ru-RU" sz="1600" b="1" dirty="0">
                <a:latin typeface="Arial"/>
                <a:ea typeface="Times New Roman"/>
                <a:cs typeface="Aharoni" pitchFamily="2" charset="-79"/>
              </a:rPr>
              <a:t>, объединившего эти земли в одно село. В середине XІX века в селе построили церковь Святого </a:t>
            </a:r>
            <a:r>
              <a:rPr lang="ru-RU" sz="1600" b="1" dirty="0" err="1">
                <a:latin typeface="Arial"/>
                <a:ea typeface="Times New Roman"/>
                <a:cs typeface="Aharoni" pitchFamily="2" charset="-79"/>
              </a:rPr>
              <a:t>Деониса</a:t>
            </a:r>
            <a:r>
              <a:rPr lang="ru-RU" sz="1600" b="1" dirty="0">
                <a:latin typeface="Arial"/>
                <a:ea typeface="Times New Roman"/>
                <a:cs typeface="Aharoni" pitchFamily="2" charset="-79"/>
              </a:rPr>
              <a:t> – отсюда второе название села - Денисовка. Но это название продержалось не более сорока лет. И село получило третье и последнее название - Проскурино, в честь помещика Проскурина.  </a:t>
            </a:r>
            <a:endParaRPr lang="ru-RU" sz="1600" dirty="0">
              <a:latin typeface="Calibri"/>
              <a:ea typeface="Calibri"/>
              <a:cs typeface="Aharoni" pitchFamily="2" charset="-79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Arial"/>
                <a:ea typeface="Times New Roman"/>
                <a:cs typeface="Aharoni" pitchFamily="2" charset="-79"/>
              </a:rPr>
              <a:t>На </a:t>
            </a:r>
            <a:r>
              <a:rPr lang="ru-RU" sz="1600" b="1" dirty="0">
                <a:latin typeface="Arial"/>
                <a:ea typeface="Times New Roman"/>
                <a:cs typeface="Aharoni" pitchFamily="2" charset="-79"/>
              </a:rPr>
              <a:t>сегодняшний момент в селе проживает 889 </a:t>
            </a:r>
            <a:r>
              <a:rPr lang="ru-RU" sz="1600" b="1" dirty="0" smtClean="0">
                <a:latin typeface="Arial"/>
                <a:ea typeface="Times New Roman"/>
                <a:cs typeface="Aharoni" pitchFamily="2" charset="-79"/>
              </a:rPr>
              <a:t>жителей</a:t>
            </a:r>
            <a:r>
              <a:rPr lang="ru-RU" sz="1600" b="1" dirty="0">
                <a:latin typeface="Arial"/>
                <a:ea typeface="Times New Roman"/>
                <a:cs typeface="Aharoni" pitchFamily="2" charset="-79"/>
              </a:rPr>
              <a:t> </a:t>
            </a:r>
            <a:r>
              <a:rPr lang="ru-RU" sz="1600" b="1" dirty="0" smtClean="0">
                <a:latin typeface="Arial"/>
                <a:ea typeface="Times New Roman"/>
                <a:cs typeface="Aharoni" pitchFamily="2" charset="-79"/>
              </a:rPr>
              <a:t>14 национальностей.</a:t>
            </a:r>
            <a:endParaRPr lang="ru-RU" sz="1600" dirty="0">
              <a:latin typeface="Calibri"/>
              <a:ea typeface="Calibri"/>
              <a:cs typeface="Aharoni" pitchFamily="2" charset="-79"/>
            </a:endParaRPr>
          </a:p>
          <a:p>
            <a:pPr algn="just"/>
            <a:r>
              <a:rPr lang="ru-RU" sz="1600" b="1" dirty="0">
                <a:latin typeface="Arial"/>
                <a:ea typeface="Times New Roman"/>
                <a:cs typeface="Aharoni" pitchFamily="2" charset="-79"/>
              </a:rPr>
              <a:t> </a:t>
            </a:r>
            <a:r>
              <a:rPr lang="ru-RU" sz="1600" b="1" dirty="0" smtClean="0">
                <a:latin typeface="Arial"/>
                <a:ea typeface="Times New Roman"/>
                <a:cs typeface="Aharoni" pitchFamily="2" charset="-79"/>
              </a:rPr>
              <a:t>       Трудоспособное </a:t>
            </a:r>
            <a:r>
              <a:rPr lang="ru-RU" sz="1600" b="1" dirty="0">
                <a:latin typeface="Arial"/>
                <a:ea typeface="Times New Roman"/>
                <a:cs typeface="Aharoni" pitchFamily="2" charset="-79"/>
              </a:rPr>
              <a:t>население в основном занято в сельском хозяйстве и нефтяной промышленности, а также в сфере </a:t>
            </a:r>
            <a:r>
              <a:rPr lang="ru-RU" sz="1600" b="1" dirty="0" err="1">
                <a:latin typeface="Arial"/>
                <a:ea typeface="Times New Roman"/>
                <a:cs typeface="Aharoni" pitchFamily="2" charset="-79"/>
              </a:rPr>
              <a:t>соцкультурбыта</a:t>
            </a:r>
            <a:r>
              <a:rPr lang="ru-RU" sz="1600" b="1" dirty="0">
                <a:latin typeface="Arial"/>
                <a:ea typeface="Times New Roman"/>
                <a:cs typeface="Aharoni" pitchFamily="2" charset="-79"/>
              </a:rPr>
              <a:t>. В селе действует СХА «Западная», которое объединяет не только село Проскурино, но также и село </a:t>
            </a:r>
            <a:r>
              <a:rPr lang="ru-RU" sz="1600" b="1" dirty="0" err="1">
                <a:latin typeface="Arial"/>
                <a:ea typeface="Times New Roman"/>
                <a:cs typeface="Aharoni" pitchFamily="2" charset="-79"/>
              </a:rPr>
              <a:t>Новодубовка</a:t>
            </a:r>
            <a:r>
              <a:rPr lang="ru-RU" sz="1600" b="1" dirty="0">
                <a:latin typeface="Arial"/>
                <a:ea typeface="Times New Roman"/>
                <a:cs typeface="Aharoni" pitchFamily="2" charset="-79"/>
              </a:rPr>
              <a:t> и посёлок </a:t>
            </a:r>
            <a:r>
              <a:rPr lang="ru-RU" sz="1600" b="1" dirty="0" err="1">
                <a:latin typeface="Arial"/>
                <a:ea typeface="Times New Roman"/>
                <a:cs typeface="Aharoni" pitchFamily="2" charset="-79"/>
              </a:rPr>
              <a:t>Краснодольский</a:t>
            </a:r>
            <a:endParaRPr lang="ru-RU" sz="1600" dirty="0"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69315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://ia111.odnoklassniki.ru/getImage?photoId=483252912988&amp;photoType=0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4248472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ia111.odnoklassniki.ru/getImage?photoId=259549337948&amp;photoType=0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053874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a111.odnoklassniki.ru/getImage?photoId=386197058140&amp;photoType=0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52936"/>
            <a:ext cx="5328592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123728" y="299695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Это - русское раздолье, это- Родина моя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595251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Tm="4343">
        <p14:ripple/>
      </p:transition>
    </mc:Choice>
    <mc:Fallback>
      <p:transition spd="slow" advTm="43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 smtClean="0"/>
              <a:t>Край родной,</a:t>
            </a:r>
            <a:br>
              <a:rPr lang="ru-RU" sz="2800" dirty="0" smtClean="0"/>
            </a:br>
            <a:r>
              <a:rPr lang="ru-RU" sz="2800" dirty="0" smtClean="0"/>
              <a:t> навек любимый…</a:t>
            </a:r>
            <a:endParaRPr lang="ru-RU" sz="2800" dirty="0"/>
          </a:p>
        </p:txBody>
      </p:sp>
      <p:pic>
        <p:nvPicPr>
          <p:cNvPr id="4" name="Рисунок 3" descr="http://ia111.odnoklassniki.ru/getImage?photoId=320631906652&amp;photoType=0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90" y="2420888"/>
            <a:ext cx="5265526" cy="392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ia111.odnoklassniki.ru/getImage?photoId=320631904092&amp;photoType=0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50" y="332656"/>
            <a:ext cx="4176464" cy="2824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ia111.odnoklassniki.ru/getImage?photoId=259554132316&amp;photoType=0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92" y="3157135"/>
            <a:ext cx="3836313" cy="3193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290306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 advTm="3284">
        <p14:honeycomb/>
      </p:transition>
    </mc:Choice>
    <mc:Fallback>
      <p:transition spd="slow" advTm="32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Admin\Desktop\Фото маме по работе\DSCN0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6080"/>
            <a:ext cx="3467829" cy="26008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dmin\Desktop\Фото маме по работе\DSCN0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357" y="548680"/>
            <a:ext cx="4675218" cy="3506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ia111.odnoklassniki.ru/getImage?photoId=386197673564&amp;photoType=0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242" y="3645024"/>
            <a:ext cx="4050333" cy="276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2" name="Picture 4" descr="C:\Users\Admin\Desktop\Фото маме по работе\природа\SDC101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06" y="3414538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387" y="2752089"/>
            <a:ext cx="303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Подрастают сосенки на ул. Парковой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73317" y="328498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Улица Парковая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364502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Сельский пруд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499992" y="3685762"/>
            <a:ext cx="2967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окрестностях села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85309914"/>
      </p:ext>
    </p:extLst>
  </p:cSld>
  <p:clrMapOvr>
    <a:masterClrMapping/>
  </p:clrMapOvr>
  <p:transition spd="slow" advTm="3393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883</TotalTime>
  <Words>758</Words>
  <Application>Microsoft Office PowerPoint</Application>
  <PresentationFormat>Экран (4:3)</PresentationFormat>
  <Paragraphs>116</Paragraphs>
  <Slides>56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Кнопка</vt:lpstr>
      <vt:lpstr>  Моя малая Родина    2013 год </vt:lpstr>
      <vt:lpstr>Слайд 2</vt:lpstr>
      <vt:lpstr>Село Проскурино с высоты птичьего полета</vt:lpstr>
      <vt:lpstr>Слайд 4</vt:lpstr>
      <vt:lpstr>Слайд 5</vt:lpstr>
      <vt:lpstr>Слайд 6</vt:lpstr>
      <vt:lpstr>Слайд 7</vt:lpstr>
      <vt:lpstr>Край родной,  навек любимый…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малая Родина </dc:title>
  <dc:creator>Admin</dc:creator>
  <cp:lastModifiedBy>учитель</cp:lastModifiedBy>
  <cp:revision>60</cp:revision>
  <dcterms:created xsi:type="dcterms:W3CDTF">2013-04-13T13:06:21Z</dcterms:created>
  <dcterms:modified xsi:type="dcterms:W3CDTF">2018-09-05T11:07:54Z</dcterms:modified>
</cp:coreProperties>
</file>